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PH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P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2E0B72D-02A1-42ED-9F60-341E11930D4F}" type="datetimeFigureOut">
              <a:rPr lang="en-US" smtClean="0"/>
              <a:pPr/>
              <a:t>3/18/2012</a:t>
            </a:fld>
            <a:endParaRPr lang="en-P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PH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1E865D-CF23-473B-9F22-FF4981EC702D}" type="slidenum">
              <a:rPr lang="en-PH" smtClean="0"/>
              <a:pPr/>
              <a:t>‹#›</a:t>
            </a:fld>
            <a:endParaRPr lang="en-P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geography.about.com/od/globalproblemsandissues/a/globalization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PH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Aspects of Globalization</a:t>
            </a:r>
            <a:endParaRPr lang="en-PH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0" y="5181600"/>
            <a:ext cx="5105400" cy="1295400"/>
          </a:xfrm>
        </p:spPr>
        <p:txBody>
          <a:bodyPr/>
          <a:lstStyle/>
          <a:p>
            <a:r>
              <a:rPr lang="en-PH" dirty="0" smtClean="0"/>
              <a:t>By:			     </a:t>
            </a:r>
          </a:p>
          <a:p>
            <a:r>
              <a:rPr lang="en-PH" dirty="0" smtClean="0"/>
              <a:t> Jenny F. Geraldizo</a:t>
            </a:r>
          </a:p>
          <a:p>
            <a:r>
              <a:rPr lang="en-PH" dirty="0" smtClean="0"/>
              <a:t>Chenee  Babe Germino</a:t>
            </a:r>
            <a:endParaRPr lang="en-PH" dirty="0"/>
          </a:p>
        </p:txBody>
      </p:sp>
      <p:pic>
        <p:nvPicPr>
          <p:cNvPr id="1027" name="Picture 3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1" y="1066800"/>
            <a:ext cx="1981199" cy="5105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 dirty="0" smtClean="0"/>
          </a:p>
          <a:p>
            <a:endParaRPr lang="en-PH" dirty="0" smtClean="0"/>
          </a:p>
          <a:p>
            <a:endParaRPr lang="en-PH" dirty="0" smtClean="0"/>
          </a:p>
          <a:p>
            <a:r>
              <a:rPr lang="en-PH" b="1" i="1" u="sng" dirty="0" smtClean="0"/>
              <a:t>Globalization</a:t>
            </a:r>
            <a:r>
              <a:rPr lang="en-PH" dirty="0" smtClean="0"/>
              <a:t> has a various aspects which affect the world of way (San Juan, et al 2007)</a:t>
            </a:r>
            <a:endParaRPr lang="en-PH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1. Industrial globalization, trans-nationalization</a:t>
            </a:r>
          </a:p>
          <a:p>
            <a:pPr lvl="2"/>
            <a:endParaRPr lang="en-PH" dirty="0" smtClean="0"/>
          </a:p>
          <a:p>
            <a:pPr lvl="2"/>
            <a:r>
              <a:rPr lang="en-PH" dirty="0" smtClean="0"/>
              <a:t>Rise and expansion of multinational, transnational enterprises.</a:t>
            </a:r>
          </a:p>
          <a:p>
            <a:pPr lvl="2"/>
            <a:r>
              <a:rPr lang="en-PH" dirty="0" smtClean="0"/>
              <a:t>Movements of people, including tourist, immigrants, refugees and business </a:t>
            </a:r>
            <a:r>
              <a:rPr lang="en-PH" dirty="0" err="1" smtClean="0"/>
              <a:t>trevellers</a:t>
            </a:r>
            <a:endParaRPr lang="en-PH" dirty="0" smtClean="0"/>
          </a:p>
          <a:p>
            <a:endParaRPr lang="en-PH" dirty="0" smtClean="0"/>
          </a:p>
          <a:p>
            <a:pPr lvl="1"/>
            <a:endParaRPr lang="en-PH" dirty="0" smtClean="0"/>
          </a:p>
          <a:p>
            <a:endParaRPr lang="en-PH" dirty="0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Financial globalization</a:t>
            </a:r>
          </a:p>
          <a:p>
            <a:endParaRPr lang="en-PH" dirty="0" smtClean="0"/>
          </a:p>
          <a:p>
            <a:pPr lvl="1"/>
            <a:r>
              <a:rPr lang="en-PH" dirty="0" smtClean="0"/>
              <a:t>Emergence of worldwide financial market</a:t>
            </a:r>
          </a:p>
          <a:p>
            <a:pPr lvl="1"/>
            <a:r>
              <a:rPr lang="en-PH" dirty="0" smtClean="0"/>
              <a:t>Better access to external financing for corporate,  </a:t>
            </a:r>
            <a:r>
              <a:rPr lang="en-PH" dirty="0" err="1" smtClean="0"/>
              <a:t>national,sub</a:t>
            </a:r>
            <a:r>
              <a:rPr lang="en-PH" dirty="0" smtClean="0"/>
              <a:t> national barrower.</a:t>
            </a:r>
          </a:p>
          <a:p>
            <a:pPr lvl="1"/>
            <a:r>
              <a:rPr lang="en-PH" dirty="0" smtClean="0"/>
              <a:t>Global flows of money</a:t>
            </a:r>
          </a:p>
          <a:p>
            <a:pPr lvl="1"/>
            <a:r>
              <a:rPr lang="en-PH" dirty="0" smtClean="0"/>
              <a:t>Often driven by interconnected currency market</a:t>
            </a:r>
          </a:p>
          <a:p>
            <a:pPr lvl="1"/>
            <a:r>
              <a:rPr lang="en-PH" dirty="0" smtClean="0"/>
              <a:t>Stock exchanges and also commodity market</a:t>
            </a: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Political globalization</a:t>
            </a:r>
          </a:p>
          <a:p>
            <a:endParaRPr lang="en-PH" dirty="0" smtClean="0"/>
          </a:p>
          <a:p>
            <a:pPr lvl="1"/>
            <a:r>
              <a:rPr lang="en-PH" dirty="0" smtClean="0"/>
              <a:t>Global spread of ideas and political ideologies</a:t>
            </a:r>
          </a:p>
          <a:p>
            <a:pPr lvl="1"/>
            <a:r>
              <a:rPr lang="en-PH" dirty="0" smtClean="0"/>
              <a:t>Potential formation of global citizen movement</a:t>
            </a:r>
          </a:p>
          <a:p>
            <a:pPr lvl="1"/>
            <a:r>
              <a:rPr lang="en-PH" dirty="0" smtClean="0"/>
              <a:t>Evidenced  when government create international rules</a:t>
            </a:r>
          </a:p>
          <a:p>
            <a:pPr lvl="1"/>
            <a:r>
              <a:rPr lang="en-PH" dirty="0" smtClean="0"/>
              <a:t>Institution  which deals with trade, human rights and environment.</a:t>
            </a:r>
            <a:endParaRPr lang="en-PH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Informational globalization</a:t>
            </a:r>
          </a:p>
          <a:p>
            <a:endParaRPr lang="en-PH" dirty="0" smtClean="0"/>
          </a:p>
          <a:p>
            <a:pPr lvl="1"/>
            <a:r>
              <a:rPr lang="en-PH" dirty="0" smtClean="0"/>
              <a:t>Increase information flows between  geographically remote location</a:t>
            </a:r>
          </a:p>
          <a:p>
            <a:pPr lvl="1"/>
            <a:r>
              <a:rPr lang="en-PH" dirty="0" smtClean="0"/>
              <a:t>Global distribution of media images through  computer screen, newspaper, television and radio.</a:t>
            </a:r>
            <a:endParaRPr lang="en-PH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Cultural globalization</a:t>
            </a:r>
          </a:p>
          <a:p>
            <a:endParaRPr lang="en-PH" dirty="0" smtClean="0"/>
          </a:p>
          <a:p>
            <a:pPr lvl="1"/>
            <a:r>
              <a:rPr lang="en-PH" dirty="0" smtClean="0"/>
              <a:t>The growth of cross-cultural contacts</a:t>
            </a:r>
          </a:p>
          <a:p>
            <a:pPr lvl="1"/>
            <a:r>
              <a:rPr lang="en-PH" dirty="0" smtClean="0"/>
              <a:t>Better understanding, appreciation of cultural diversity and plurality</a:t>
            </a:r>
          </a:p>
          <a:p>
            <a:pPr lvl="1"/>
            <a:r>
              <a:rPr lang="en-PH" dirty="0" smtClean="0"/>
              <a:t>Movements of technology around the globe</a:t>
            </a:r>
          </a:p>
          <a:p>
            <a:pPr lvl="1"/>
            <a:r>
              <a:rPr lang="en-PH" dirty="0" smtClean="0"/>
              <a:t>Greater international exchange</a:t>
            </a:r>
          </a:p>
          <a:p>
            <a:pPr lvl="1"/>
            <a:r>
              <a:rPr lang="en-PH" dirty="0" smtClean="0"/>
              <a:t>Spreading of multiculturalism</a:t>
            </a:r>
          </a:p>
          <a:p>
            <a:endParaRPr lang="en-PH" dirty="0" smtClean="0"/>
          </a:p>
          <a:p>
            <a:pPr lvl="2"/>
            <a:endParaRPr lang="en-PH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Globalism</a:t>
            </a:r>
          </a:p>
          <a:p>
            <a:endParaRPr lang="en-PH" dirty="0" smtClean="0"/>
          </a:p>
          <a:p>
            <a:pPr lvl="1"/>
            <a:r>
              <a:rPr lang="en-PH" dirty="0" smtClean="0"/>
              <a:t>Universal, internationalist impulse that the world is connected.</a:t>
            </a:r>
          </a:p>
          <a:p>
            <a:pPr lvl="1"/>
            <a:r>
              <a:rPr lang="en-PH" dirty="0" smtClean="0"/>
              <a:t>Connection between cultures, nations, and peoples, embodies cultural diffusion</a:t>
            </a:r>
          </a:p>
          <a:p>
            <a:pPr lvl="1"/>
            <a:r>
              <a:rPr lang="en-PH" dirty="0" smtClean="0"/>
              <a:t>Desire to consume  and enjoy foreign products</a:t>
            </a:r>
          </a:p>
          <a:p>
            <a:pPr lvl="1"/>
            <a:r>
              <a:rPr lang="en-PH" dirty="0" smtClean="0"/>
              <a:t>Adopt new technologies and practices</a:t>
            </a:r>
          </a:p>
          <a:p>
            <a:pPr lvl="1"/>
            <a:r>
              <a:rPr lang="en-PH" dirty="0" smtClean="0"/>
              <a:t>Participate in “ world culture”</a:t>
            </a:r>
          </a:p>
          <a:p>
            <a:pPr lvl="1">
              <a:buNone/>
            </a:pPr>
            <a:r>
              <a:rPr lang="en-PH" dirty="0" smtClean="0"/>
              <a:t>  </a:t>
            </a:r>
            <a:endParaRPr lang="en-PH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PH" dirty="0" smtClean="0"/>
              <a:t>REFERENCES :</a:t>
            </a:r>
          </a:p>
          <a:p>
            <a:pPr>
              <a:buNone/>
            </a:pPr>
            <a:endParaRPr lang="en-PH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http://geography.about.com/od/globalproblemsandissues/a/globalization.htm</a:t>
            </a:r>
            <a:endParaRPr lang="en-PH" dirty="0" smtClean="0"/>
          </a:p>
          <a:p>
            <a:pPr>
              <a:buNone/>
            </a:pPr>
            <a:r>
              <a:rPr lang="en-US" dirty="0" smtClean="0"/>
              <a:t>www.davidson.edu/.../</a:t>
            </a:r>
            <a:r>
              <a:rPr lang="en-US" b="1" dirty="0" smtClean="0"/>
              <a:t>Globalization</a:t>
            </a:r>
            <a:r>
              <a:rPr lang="en-US" dirty="0" smtClean="0"/>
              <a:t>%20Group/.</a:t>
            </a:r>
            <a:endParaRPr lang="en-PH" dirty="0" smtClean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154</TotalTime>
  <Words>222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Aspects of Globalization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Aspects of Globalization</dc:title>
  <dc:creator>User</dc:creator>
  <cp:lastModifiedBy>Cordova</cp:lastModifiedBy>
  <cp:revision>19</cp:revision>
  <dcterms:created xsi:type="dcterms:W3CDTF">2012-03-11T14:30:28Z</dcterms:created>
  <dcterms:modified xsi:type="dcterms:W3CDTF">2012-03-19T03:59:04Z</dcterms:modified>
</cp:coreProperties>
</file>